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5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en-US" sz="2700" dirty="0" smtClean="0"/>
              <a:t> </a:t>
            </a:r>
            <a:r>
              <a:rPr lang="ru-RU" sz="2700" b="1" dirty="0" smtClean="0"/>
              <a:t>Открытое первенство городского округа Тольятти                                          по лыжероллерам!!! </a:t>
            </a:r>
            <a:br>
              <a:rPr lang="ru-RU" sz="2700" b="1" dirty="0" smtClean="0"/>
            </a:br>
            <a:r>
              <a:rPr lang="ru-RU" sz="2700" b="1" dirty="0" smtClean="0"/>
              <a:t>13.07.2018г., 11.08.2018г., 16.09.2018г.</a:t>
            </a:r>
            <a:br>
              <a:rPr lang="ru-RU" sz="2700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Администратор\Мои документы\Рабочие документы\Фото\Фото00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9144001" cy="578645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500826" y="114298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5721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  </a:t>
            </a: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29322" y="1071546"/>
            <a:ext cx="321467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Заявки принимаются                                за 2 дня до старта                                  по тел. 76-65-40                              или по электронной почте:</a:t>
            </a:r>
            <a:r>
              <a:rPr lang="en-US" sz="1600" b="1" dirty="0" smtClean="0">
                <a:solidFill>
                  <a:schemeClr val="bg1"/>
                </a:solidFill>
              </a:rPr>
              <a:t>             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</a:rPr>
              <a:t>t-sdushor1@mail.ru</a:t>
            </a:r>
            <a:r>
              <a:rPr lang="ru-RU" sz="1600" b="1" dirty="0" smtClean="0">
                <a:solidFill>
                  <a:schemeClr val="bg1"/>
                </a:solidFill>
              </a:rPr>
              <a:t>              </a:t>
            </a:r>
            <a:endParaRPr lang="ru-RU" sz="1600" b="1" dirty="0" smtClean="0">
              <a:solidFill>
                <a:schemeClr val="bg2"/>
              </a:solidFill>
            </a:endParaRP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214678" y="1071546"/>
            <a:ext cx="27146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Место проведения: г.о.Тольятти,             набережная 8 квартала</a:t>
            </a:r>
            <a:endParaRPr lang="ru-RU" sz="1600" dirty="0" smtClean="0"/>
          </a:p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1071546"/>
            <a:ext cx="3143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  </a:t>
            </a:r>
            <a:endParaRPr lang="ru-RU" sz="1600" dirty="0" smtClean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29322" y="4572008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357818" y="4071942"/>
            <a:ext cx="35719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2"/>
                </a:solidFill>
              </a:rPr>
              <a:t>Допускаются для участия жители г.о.Тольятти (юниоры</a:t>
            </a:r>
            <a:r>
              <a:rPr lang="ru-RU" sz="1600" b="1" dirty="0" smtClean="0">
                <a:solidFill>
                  <a:schemeClr val="bg2"/>
                </a:solidFill>
              </a:rPr>
              <a:t>, мужчины, юниорки, женщины </a:t>
            </a:r>
            <a:r>
              <a:rPr lang="ru-RU" sz="1600" b="1" dirty="0" smtClean="0">
                <a:solidFill>
                  <a:schemeClr val="bg2"/>
                </a:solidFill>
              </a:rPr>
              <a:t>).               Иногородним участникам                   данных групп</a:t>
            </a:r>
            <a:r>
              <a:rPr lang="en-US" sz="1600" b="1" dirty="0" smtClean="0">
                <a:solidFill>
                  <a:schemeClr val="bg2"/>
                </a:solidFill>
              </a:rPr>
              <a:t> </a:t>
            </a:r>
            <a:r>
              <a:rPr lang="ru-RU" sz="1600" b="1" dirty="0" smtClean="0">
                <a:solidFill>
                  <a:schemeClr val="bg2"/>
                </a:solidFill>
              </a:rPr>
              <a:t>предлагается                          </a:t>
            </a:r>
            <a:r>
              <a:rPr lang="ru-RU" sz="1600" b="1" dirty="0" smtClean="0">
                <a:solidFill>
                  <a:schemeClr val="bg2"/>
                </a:solidFill>
              </a:rPr>
              <a:t>«разовое посещение, </a:t>
            </a:r>
            <a:r>
              <a:rPr lang="ru-RU" sz="1600" b="1" dirty="0" smtClean="0">
                <a:solidFill>
                  <a:schemeClr val="bg2"/>
                </a:solidFill>
              </a:rPr>
              <a:t>участие   </a:t>
            </a:r>
            <a:r>
              <a:rPr lang="en-US" sz="1600" b="1" dirty="0" smtClean="0">
                <a:solidFill>
                  <a:schemeClr val="bg2"/>
                </a:solidFill>
              </a:rPr>
              <a:t>                                                        </a:t>
            </a:r>
            <a:r>
              <a:rPr lang="ru-RU" sz="1600" b="1" dirty="0" smtClean="0">
                <a:solidFill>
                  <a:schemeClr val="bg2"/>
                </a:solidFill>
              </a:rPr>
              <a:t>                       </a:t>
            </a:r>
            <a:r>
              <a:rPr lang="ru-RU" sz="1600" b="1" dirty="0" smtClean="0">
                <a:solidFill>
                  <a:schemeClr val="bg2"/>
                </a:solidFill>
              </a:rPr>
              <a:t>в открытом городском спортивном соревновании</a:t>
            </a:r>
            <a:r>
              <a:rPr lang="ru-RU" sz="1600" b="1" dirty="0" smtClean="0">
                <a:solidFill>
                  <a:schemeClr val="bg2"/>
                </a:solidFill>
              </a:rPr>
              <a:t>» с оплатой,                      согласно </a:t>
            </a:r>
            <a:r>
              <a:rPr lang="ru-RU" sz="1600" b="1" dirty="0" smtClean="0">
                <a:solidFill>
                  <a:schemeClr val="bg2"/>
                </a:solidFill>
              </a:rPr>
              <a:t>тарифа платных услуг </a:t>
            </a:r>
            <a:r>
              <a:rPr lang="ru-RU" sz="1600" b="1" dirty="0" smtClean="0">
                <a:solidFill>
                  <a:schemeClr val="bg2"/>
                </a:solidFill>
              </a:rPr>
              <a:t>      </a:t>
            </a:r>
            <a:r>
              <a:rPr lang="ru-RU" sz="1600" b="1" dirty="0" smtClean="0">
                <a:solidFill>
                  <a:schemeClr val="bg2"/>
                </a:solidFill>
              </a:rPr>
              <a:t>МБУДО СДЮСШОР № 1 </a:t>
            </a:r>
            <a:r>
              <a:rPr lang="en-US" sz="1600" b="1" dirty="0" smtClean="0">
                <a:solidFill>
                  <a:schemeClr val="bg2"/>
                </a:solidFill>
              </a:rPr>
              <a:t>                       </a:t>
            </a:r>
            <a:r>
              <a:rPr lang="ru-RU" sz="1600" b="1" dirty="0" smtClean="0">
                <a:solidFill>
                  <a:schemeClr val="bg2"/>
                </a:solidFill>
              </a:rPr>
              <a:t>«Лыжные гонки» </a:t>
            </a:r>
            <a:r>
              <a:rPr lang="en-US" sz="1600" b="1" dirty="0" smtClean="0">
                <a:solidFill>
                  <a:schemeClr val="bg2"/>
                </a:solidFill>
              </a:rPr>
              <a:t> </a:t>
            </a:r>
            <a:r>
              <a:rPr lang="ru-RU" sz="1600" b="1" dirty="0" smtClean="0">
                <a:solidFill>
                  <a:schemeClr val="bg2"/>
                </a:solidFill>
              </a:rPr>
              <a:t>от 01.01.2018 г. </a:t>
            </a:r>
          </a:p>
          <a:p>
            <a:pPr algn="ctr"/>
            <a:r>
              <a:rPr lang="en-US" sz="1600" b="1" dirty="0" smtClean="0">
                <a:solidFill>
                  <a:schemeClr val="bg2"/>
                </a:solidFill>
              </a:rPr>
              <a:t>                                </a:t>
            </a:r>
            <a:endParaRPr lang="ru-RU" sz="1600" b="1" dirty="0" smtClean="0">
              <a:solidFill>
                <a:schemeClr val="bg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071546"/>
            <a:ext cx="2571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Возрастные группы: юноши и девушки старшего, среднего, младшего возраста. Дистанция – согласно Положения.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95</Words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Открытое первенство городского округа Тольятти                                          по лыжероллерам!!!  13.07.2018г., 11.08.2018г., 16.09.2018г.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Людмила</cp:lastModifiedBy>
  <cp:revision>34</cp:revision>
  <dcterms:modified xsi:type="dcterms:W3CDTF">2018-05-11T05:45:09Z</dcterms:modified>
</cp:coreProperties>
</file>